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72" r:id="rId4"/>
    <p:sldId id="270" r:id="rId5"/>
    <p:sldId id="257" r:id="rId6"/>
    <p:sldId id="263" r:id="rId7"/>
    <p:sldId id="264" r:id="rId8"/>
    <p:sldId id="265" r:id="rId9"/>
    <p:sldId id="268" r:id="rId10"/>
    <p:sldId id="266" r:id="rId11"/>
    <p:sldId id="267" r:id="rId12"/>
    <p:sldId id="262" r:id="rId13"/>
    <p:sldId id="259" r:id="rId14"/>
    <p:sldId id="260" r:id="rId15"/>
    <p:sldId id="269" r:id="rId16"/>
    <p:sldId id="261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84" r:id="rId25"/>
    <p:sldId id="281" r:id="rId26"/>
    <p:sldId id="283" r:id="rId2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7188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7342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8412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1977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777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6647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0080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8456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932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621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101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3BB35-DB7D-4344-9CDD-5F34C9261769}" type="datetimeFigureOut">
              <a:rPr lang="pt-BR" smtClean="0"/>
              <a:t>09/11/2015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9EBF01-D8EE-466F-ACEE-FB6D821713B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7632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6329" y="4769033"/>
            <a:ext cx="1654942" cy="2088967"/>
          </a:xfrm>
        </p:spPr>
      </p:pic>
    </p:spTree>
    <p:extLst>
      <p:ext uri="{BB962C8B-B14F-4D97-AF65-F5344CB8AC3E}">
        <p14:creationId xmlns:p14="http://schemas.microsoft.com/office/powerpoint/2010/main" val="357896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SIMULADOR FIREFOX OS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736" y="1690688"/>
            <a:ext cx="8024527" cy="476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96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WEB IDE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9718" y="1825625"/>
            <a:ext cx="811256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96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DESENVOLVENDO APLICAÇÕES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3517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TIPOS DE APPS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pt-BR" sz="3200" dirty="0" smtClean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pt-BR" sz="3200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HOSPEDADOS</a:t>
            </a:r>
            <a:br>
              <a:rPr lang="pt-BR" sz="3200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pt-BR" sz="3200" dirty="0"/>
              <a:t>F</a:t>
            </a:r>
            <a:r>
              <a:rPr lang="pt-BR" sz="3200" dirty="0" smtClean="0"/>
              <a:t>icam </a:t>
            </a:r>
            <a:r>
              <a:rPr lang="pt-BR" sz="3200" dirty="0"/>
              <a:t>armazenados em um servidor </a:t>
            </a:r>
            <a:r>
              <a:rPr lang="pt-BR" sz="3200" dirty="0" smtClean="0"/>
              <a:t>web.</a:t>
            </a:r>
            <a:r>
              <a:rPr lang="pt-BR" sz="3200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/>
            </a:r>
            <a:br>
              <a:rPr lang="pt-BR" sz="3200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pt-BR" sz="3200" dirty="0" smtClean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pt-BR" sz="3200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EMPACOTADOS</a:t>
            </a:r>
          </a:p>
          <a:p>
            <a:pPr marL="0" indent="0" algn="ctr">
              <a:buNone/>
            </a:pPr>
            <a:r>
              <a:rPr lang="pt-BR" sz="3200" dirty="0" smtClean="0"/>
              <a:t>Distribuídos </a:t>
            </a:r>
            <a:r>
              <a:rPr lang="pt-BR" sz="3200" dirty="0"/>
              <a:t>como um arquivo zip e são copiados para o aparelho durante a </a:t>
            </a:r>
            <a:r>
              <a:rPr lang="pt-BR" sz="3200" dirty="0" smtClean="0"/>
              <a:t>instalação.</a:t>
            </a:r>
            <a:endParaRPr lang="pt-BR" sz="3200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61617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NÍVEIS DE ACESSO AO HARDWARE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NORMAL</a:t>
            </a:r>
            <a:b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pt-BR" dirty="0"/>
              <a:t> A</a:t>
            </a:r>
            <a:r>
              <a:rPr lang="pt-BR" dirty="0" smtClean="0"/>
              <a:t>cesso </a:t>
            </a:r>
            <a:r>
              <a:rPr lang="pt-BR" dirty="0"/>
              <a:t>as </a:t>
            </a:r>
            <a:r>
              <a:rPr lang="pt-BR" dirty="0" err="1"/>
              <a:t>WebAPIs</a:t>
            </a:r>
            <a:r>
              <a:rPr lang="pt-BR" dirty="0"/>
              <a:t> mais frequentemente </a:t>
            </a:r>
            <a:r>
              <a:rPr lang="pt-BR" dirty="0" smtClean="0"/>
              <a:t>utilizadas.</a:t>
            </a:r>
            <a:br>
              <a:rPr lang="pt-BR" dirty="0" smtClean="0"/>
            </a:br>
            <a:endParaRPr lang="pt-BR" dirty="0" smtClean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PRIVILEGIADO</a:t>
            </a:r>
            <a:b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pt-BR" dirty="0"/>
              <a:t>A</a:t>
            </a:r>
            <a:r>
              <a:rPr lang="pt-BR" dirty="0" smtClean="0"/>
              <a:t>cesso </a:t>
            </a:r>
            <a:r>
              <a:rPr lang="pt-BR" dirty="0"/>
              <a:t>a todas as </a:t>
            </a:r>
            <a:r>
              <a:rPr lang="pt-BR" dirty="0" err="1"/>
              <a:t>APIs</a:t>
            </a:r>
            <a:r>
              <a:rPr lang="pt-BR" dirty="0"/>
              <a:t> disponíveis para um </a:t>
            </a:r>
            <a:r>
              <a:rPr lang="pt-BR" dirty="0" err="1"/>
              <a:t>app</a:t>
            </a:r>
            <a:r>
              <a:rPr lang="pt-BR" dirty="0"/>
              <a:t> normal e mais algumas. </a:t>
            </a:r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/>
            </a:r>
            <a:b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pt-BR" dirty="0" smtClean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CERTIFICADO</a:t>
            </a:r>
          </a:p>
          <a:p>
            <a:pPr marL="0" indent="0" algn="ctr">
              <a:buNone/>
            </a:pPr>
            <a:r>
              <a:rPr lang="pt-BR" dirty="0"/>
              <a:t>Aplicativos certificados tem acesso total ao hardware e só podem ser construídos pela Mozilla e seus </a:t>
            </a:r>
            <a:r>
              <a:rPr lang="pt-BR" dirty="0" smtClean="0"/>
              <a:t>parceiros.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0692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MANIFEST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2158" y="1825625"/>
            <a:ext cx="38476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340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PRINCIPAIS WEB </a:t>
            </a:r>
            <a:r>
              <a:rPr lang="pt-BR" dirty="0" err="1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APIs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https://developer.mozilla.org/pt-BR/docs/WebAPI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1569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WEB </a:t>
            </a:r>
            <a:r>
              <a:rPr lang="pt-BR" dirty="0" err="1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APIs</a:t>
            </a:r>
            <a:endParaRPr lang="pt-BR" dirty="0"/>
          </a:p>
        </p:txBody>
      </p:sp>
      <p:sp>
        <p:nvSpPr>
          <p:cNvPr id="9" name="Espaço Reservado para Conteúdo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WebAPI</a:t>
            </a:r>
            <a:r>
              <a:rPr lang="pt-BR" dirty="0"/>
              <a:t> é um termo usado para se referir a um conjunto de compatibilidade de acesso que permite que aplicativos Web possam </a:t>
            </a:r>
            <a:r>
              <a:rPr lang="pt-BR"/>
              <a:t>acessar </a:t>
            </a:r>
            <a:r>
              <a:rPr lang="pt-BR" smtClean="0"/>
              <a:t>hardware </a:t>
            </a:r>
            <a:r>
              <a:rPr lang="pt-BR" dirty="0"/>
              <a:t>e dados armazenados de um dispositivo.</a:t>
            </a:r>
          </a:p>
          <a:p>
            <a:pPr marL="0" indent="0">
              <a:buNone/>
            </a:pPr>
            <a:endParaRPr lang="pt-BR" dirty="0" smtClean="0"/>
          </a:p>
          <a:p>
            <a:pPr marL="0" indent="0">
              <a:buNone/>
            </a:pPr>
            <a:r>
              <a:rPr lang="pt-BR" dirty="0" smtClean="0"/>
              <a:t>Ao </a:t>
            </a:r>
            <a:r>
              <a:rPr lang="pt-BR" dirty="0"/>
              <a:t>acrescentar estas </a:t>
            </a:r>
            <a:r>
              <a:rPr lang="pt-BR" dirty="0" err="1"/>
              <a:t>APIs</a:t>
            </a:r>
            <a:r>
              <a:rPr lang="pt-BR" dirty="0"/>
              <a:t>, esperamos expandir o que a web pode fazer hoje e apenas plataformas proprietárias foram capazes de fazer no passado.</a:t>
            </a:r>
          </a:p>
        </p:txBody>
      </p:sp>
    </p:spTree>
    <p:extLst>
      <p:ext uri="{BB962C8B-B14F-4D97-AF65-F5344CB8AC3E}">
        <p14:creationId xmlns:p14="http://schemas.microsoft.com/office/powerpoint/2010/main" val="300175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API’s</a:t>
            </a:r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DE COMUNICAÇÃO</a:t>
            </a:r>
            <a:endParaRPr lang="pt-BR" dirty="0"/>
          </a:p>
        </p:txBody>
      </p:sp>
      <p:sp>
        <p:nvSpPr>
          <p:cNvPr id="9" name="Espaço Reservado para Conteúdo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WebTelephony</a:t>
            </a:r>
            <a:endParaRPr lang="pt-BR" dirty="0" smtClean="0"/>
          </a:p>
          <a:p>
            <a:r>
              <a:rPr lang="pt-BR" dirty="0" err="1" smtClean="0"/>
              <a:t>WebSMS</a:t>
            </a:r>
            <a:endParaRPr lang="pt-BR" dirty="0" smtClean="0"/>
          </a:p>
          <a:p>
            <a:r>
              <a:rPr lang="pt-BR" dirty="0" smtClean="0"/>
              <a:t>Network </a:t>
            </a:r>
            <a:r>
              <a:rPr lang="pt-BR" dirty="0" err="1" smtClean="0"/>
              <a:t>Information</a:t>
            </a:r>
            <a:r>
              <a:rPr lang="pt-BR" dirty="0" smtClean="0"/>
              <a:t> API (Informação de Rede)</a:t>
            </a:r>
          </a:p>
          <a:p>
            <a:r>
              <a:rPr lang="pt-BR" dirty="0" smtClean="0"/>
              <a:t>Bluetooth</a:t>
            </a:r>
          </a:p>
          <a:p>
            <a:r>
              <a:rPr lang="pt-BR" dirty="0" smtClean="0"/>
              <a:t>TCP  Socket</a:t>
            </a:r>
          </a:p>
          <a:p>
            <a:r>
              <a:rPr lang="pt-BR" dirty="0" err="1" smtClean="0"/>
              <a:t>Wifi</a:t>
            </a:r>
            <a:r>
              <a:rPr lang="pt-BR" dirty="0" smtClean="0"/>
              <a:t> </a:t>
            </a:r>
            <a:r>
              <a:rPr lang="pt-BR" dirty="0" err="1" smtClean="0"/>
              <a:t>Information</a:t>
            </a:r>
            <a:r>
              <a:rPr lang="pt-BR" dirty="0" smtClean="0"/>
              <a:t> API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373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API’s</a:t>
            </a:r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DE ACESSO AO HARDWARE</a:t>
            </a:r>
            <a:endParaRPr lang="pt-BR" dirty="0"/>
          </a:p>
        </p:txBody>
      </p:sp>
      <p:sp>
        <p:nvSpPr>
          <p:cNvPr id="9" name="Espaço Reservado para Conteúdo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Battery</a:t>
            </a:r>
            <a:r>
              <a:rPr lang="pt-BR" dirty="0" smtClean="0"/>
              <a:t> Status API</a:t>
            </a:r>
            <a:endParaRPr lang="pt-BR" dirty="0" smtClean="0"/>
          </a:p>
          <a:p>
            <a:r>
              <a:rPr lang="pt-BR" dirty="0" err="1" smtClean="0"/>
              <a:t>Geolocation</a:t>
            </a:r>
            <a:r>
              <a:rPr lang="pt-BR" dirty="0" smtClean="0"/>
              <a:t> API</a:t>
            </a:r>
          </a:p>
          <a:p>
            <a:r>
              <a:rPr lang="pt-BR" dirty="0" err="1" smtClean="0"/>
              <a:t>Proximity</a:t>
            </a:r>
            <a:r>
              <a:rPr lang="pt-BR" dirty="0" smtClean="0"/>
              <a:t> API</a:t>
            </a:r>
          </a:p>
          <a:p>
            <a:r>
              <a:rPr lang="pt-BR" dirty="0" err="1" smtClean="0"/>
              <a:t>Device</a:t>
            </a:r>
            <a:r>
              <a:rPr lang="pt-BR" dirty="0" smtClean="0"/>
              <a:t> </a:t>
            </a:r>
            <a:r>
              <a:rPr lang="pt-BR" dirty="0" err="1" smtClean="0"/>
              <a:t>Orientation</a:t>
            </a:r>
            <a:r>
              <a:rPr lang="pt-BR" dirty="0" smtClean="0"/>
              <a:t> API</a:t>
            </a:r>
          </a:p>
          <a:p>
            <a:r>
              <a:rPr lang="pt-BR" dirty="0" err="1" smtClean="0"/>
              <a:t>Vibration</a:t>
            </a:r>
            <a:r>
              <a:rPr lang="pt-BR" dirty="0" smtClean="0"/>
              <a:t> API</a:t>
            </a:r>
          </a:p>
          <a:p>
            <a:r>
              <a:rPr lang="pt-BR" dirty="0" err="1" smtClean="0"/>
              <a:t>Camera</a:t>
            </a:r>
            <a:r>
              <a:rPr lang="pt-BR" dirty="0" smtClean="0"/>
              <a:t> API</a:t>
            </a:r>
          </a:p>
          <a:p>
            <a:r>
              <a:rPr lang="pt-BR" dirty="0" err="1" smtClean="0"/>
              <a:t>WebFM</a:t>
            </a:r>
            <a:r>
              <a:rPr lang="pt-BR" dirty="0" smtClean="0"/>
              <a:t> API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6276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CONCEITO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370" y="1825625"/>
            <a:ext cx="3447259" cy="4351338"/>
          </a:xfrm>
        </p:spPr>
      </p:pic>
    </p:spTree>
    <p:extLst>
      <p:ext uri="{BB962C8B-B14F-4D97-AF65-F5344CB8AC3E}">
        <p14:creationId xmlns:p14="http://schemas.microsoft.com/office/powerpoint/2010/main" val="183423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API’s</a:t>
            </a:r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DE GERENCIMENTO DE DADOS</a:t>
            </a:r>
            <a:endParaRPr lang="pt-BR" dirty="0"/>
          </a:p>
        </p:txBody>
      </p:sp>
      <p:sp>
        <p:nvSpPr>
          <p:cNvPr id="9" name="Espaço Reservado para Conteúdo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Contacts</a:t>
            </a:r>
            <a:r>
              <a:rPr lang="pt-BR" dirty="0" smtClean="0"/>
              <a:t> API</a:t>
            </a:r>
          </a:p>
          <a:p>
            <a:r>
              <a:rPr lang="pt-BR" dirty="0" smtClean="0"/>
              <a:t>Settings API</a:t>
            </a:r>
          </a:p>
          <a:p>
            <a:r>
              <a:rPr lang="pt-BR" dirty="0" err="1" smtClean="0"/>
              <a:t>IndexedDB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3235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OUTRAS </a:t>
            </a:r>
            <a:r>
              <a:rPr lang="pt-BR" dirty="0" err="1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API’s</a:t>
            </a:r>
            <a:endParaRPr lang="pt-BR" dirty="0"/>
          </a:p>
        </p:txBody>
      </p:sp>
      <p:sp>
        <p:nvSpPr>
          <p:cNvPr id="9" name="Espaço Reservado para Conteúdo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Alarm</a:t>
            </a:r>
            <a:r>
              <a:rPr lang="pt-BR" dirty="0" smtClean="0"/>
              <a:t> API</a:t>
            </a:r>
          </a:p>
          <a:p>
            <a:r>
              <a:rPr lang="pt-BR" dirty="0" smtClean="0"/>
              <a:t>Notificações WEB</a:t>
            </a:r>
          </a:p>
          <a:p>
            <a:r>
              <a:rPr lang="pt-BR" dirty="0" smtClean="0"/>
              <a:t>Time </a:t>
            </a:r>
            <a:r>
              <a:rPr lang="pt-BR" dirty="0" err="1" smtClean="0"/>
              <a:t>Clock</a:t>
            </a:r>
            <a:r>
              <a:rPr lang="pt-BR" dirty="0" smtClean="0"/>
              <a:t> API</a:t>
            </a:r>
          </a:p>
          <a:p>
            <a:r>
              <a:rPr lang="pt-BR" dirty="0" smtClean="0"/>
              <a:t>Web </a:t>
            </a:r>
            <a:r>
              <a:rPr lang="pt-BR" dirty="0" err="1" smtClean="0"/>
              <a:t>Activities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8964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WEB ACTIVITIES</a:t>
            </a:r>
            <a:endParaRPr lang="pt-BR" dirty="0"/>
          </a:p>
        </p:txBody>
      </p:sp>
      <p:sp>
        <p:nvSpPr>
          <p:cNvPr id="9" name="Espaço Reservado para Conteúdo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Permite um </a:t>
            </a:r>
            <a:r>
              <a:rPr lang="pt-BR" dirty="0" err="1"/>
              <a:t>app</a:t>
            </a:r>
            <a:r>
              <a:rPr lang="pt-BR" dirty="0"/>
              <a:t> delegar uma atividade para outro </a:t>
            </a:r>
            <a:r>
              <a:rPr lang="pt-BR" dirty="0" err="1"/>
              <a:t>app</a:t>
            </a:r>
            <a:r>
              <a:rPr lang="pt-BR" dirty="0"/>
              <a:t>; por exemplo, um </a:t>
            </a:r>
            <a:r>
              <a:rPr lang="pt-BR" dirty="0" err="1"/>
              <a:t>app</a:t>
            </a:r>
            <a:r>
              <a:rPr lang="pt-BR" dirty="0"/>
              <a:t> pode perguntar outro </a:t>
            </a:r>
            <a:r>
              <a:rPr lang="pt-BR" dirty="0" err="1"/>
              <a:t>app</a:t>
            </a:r>
            <a:r>
              <a:rPr lang="pt-BR" dirty="0"/>
              <a:t> para selecionar (ou criar) e retornar uma foto. Tipicamente o usuário é capaz de configurar que </a:t>
            </a:r>
            <a:r>
              <a:rPr lang="pt-BR" dirty="0" err="1"/>
              <a:t>apps</a:t>
            </a:r>
            <a:r>
              <a:rPr lang="pt-BR" dirty="0"/>
              <a:t> são usados para cada atividade.</a:t>
            </a:r>
            <a:endParaRPr lang="pt-BR" u="sng" dirty="0"/>
          </a:p>
        </p:txBody>
      </p:sp>
    </p:spTree>
    <p:extLst>
      <p:ext uri="{BB962C8B-B14F-4D97-AF65-F5344CB8AC3E}">
        <p14:creationId xmlns:p14="http://schemas.microsoft.com/office/powerpoint/2010/main" val="185597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EXEMPLO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2400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MARKETPLACE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7551" y="1825625"/>
            <a:ext cx="843689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08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FIM!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Ruan Nicolini </a:t>
            </a:r>
            <a:br>
              <a:rPr lang="pt-BR" dirty="0" smtClean="0"/>
            </a:br>
            <a:r>
              <a:rPr lang="pt-BR" dirty="0" smtClean="0"/>
              <a:t>ruannicolini@gmail.com</a:t>
            </a:r>
            <a:br>
              <a:rPr lang="pt-BR" dirty="0" smtClean="0"/>
            </a:br>
            <a:r>
              <a:rPr lang="pt-BR" dirty="0" smtClean="0"/>
              <a:t>https</a:t>
            </a:r>
            <a:r>
              <a:rPr lang="pt-BR" dirty="0"/>
              <a:t>://github.com/ruannicolini/FIREFOX-OS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85658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9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6329" y="4769033"/>
            <a:ext cx="1654942" cy="2088967"/>
          </a:xfrm>
        </p:spPr>
      </p:pic>
    </p:spTree>
    <p:extLst>
      <p:ext uri="{BB962C8B-B14F-4D97-AF65-F5344CB8AC3E}">
        <p14:creationId xmlns:p14="http://schemas.microsoft.com/office/powerpoint/2010/main" val="242172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ARQUITETURA</a:t>
            </a:r>
            <a:endParaRPr lang="pt-BR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t-BR" smtClean="0"/>
          </a:p>
          <a:p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259" y="1690688"/>
            <a:ext cx="7229481" cy="436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39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OPEN WEB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APPs</a:t>
            </a:r>
            <a:r>
              <a:rPr lang="pt-BR" dirty="0" smtClean="0"/>
              <a:t> construídos </a:t>
            </a:r>
            <a:r>
              <a:rPr lang="pt-BR" dirty="0"/>
              <a:t>usando tecnologias de padrão aberto para </a:t>
            </a:r>
            <a:r>
              <a:rPr lang="pt-BR" dirty="0" smtClean="0"/>
              <a:t>web; (HTML</a:t>
            </a:r>
            <a:r>
              <a:rPr lang="pt-BR" dirty="0"/>
              <a:t>, CSS, </a:t>
            </a:r>
            <a:r>
              <a:rPr lang="pt-BR" dirty="0" err="1"/>
              <a:t>JavaScript</a:t>
            </a:r>
            <a:r>
              <a:rPr lang="pt-BR" dirty="0"/>
              <a:t>, </a:t>
            </a:r>
            <a:r>
              <a:rPr lang="pt-BR" dirty="0" smtClean="0"/>
              <a:t>etc.)</a:t>
            </a:r>
          </a:p>
          <a:p>
            <a:r>
              <a:rPr lang="pt-BR" dirty="0"/>
              <a:t>P</a:t>
            </a:r>
            <a:r>
              <a:rPr lang="pt-BR" dirty="0" smtClean="0"/>
              <a:t>odem </a:t>
            </a:r>
            <a:r>
              <a:rPr lang="pt-BR" dirty="0"/>
              <a:t>ser acessados usando um navegador para </a:t>
            </a:r>
            <a:r>
              <a:rPr lang="pt-BR" dirty="0" smtClean="0"/>
              <a:t>web;</a:t>
            </a:r>
          </a:p>
          <a:p>
            <a:r>
              <a:rPr lang="pt-BR" dirty="0" smtClean="0"/>
              <a:t>A </a:t>
            </a:r>
            <a:r>
              <a:rPr lang="pt-BR" dirty="0"/>
              <a:t>principal diferença e que suas habilidades podem ser instaladas em um dispositivo e trabalharem de modo </a:t>
            </a:r>
            <a:r>
              <a:rPr lang="pt-BR" dirty="0" smtClean="0"/>
              <a:t>off-line;</a:t>
            </a:r>
          </a:p>
          <a:p>
            <a:r>
              <a:rPr lang="pt-BR" dirty="0" err="1" smtClean="0"/>
              <a:t>APIs</a:t>
            </a:r>
            <a:r>
              <a:rPr lang="pt-BR" dirty="0" smtClean="0"/>
              <a:t> </a:t>
            </a:r>
            <a:r>
              <a:rPr lang="pt-BR" dirty="0"/>
              <a:t>que permitem interagir com as </a:t>
            </a:r>
            <a:r>
              <a:rPr lang="pt-BR" dirty="0" smtClean="0"/>
              <a:t>características </a:t>
            </a:r>
            <a:r>
              <a:rPr lang="pt-BR" dirty="0"/>
              <a:t>de seu dispositivo </a:t>
            </a:r>
            <a:r>
              <a:rPr lang="pt-BR" dirty="0" smtClean="0"/>
              <a:t>. (Como câmera, agenda de Contatos, etc.)</a:t>
            </a:r>
          </a:p>
        </p:txBody>
      </p:sp>
    </p:spTree>
    <p:extLst>
      <p:ext uri="{BB962C8B-B14F-4D97-AF65-F5344CB8AC3E}">
        <p14:creationId xmlns:p14="http://schemas.microsoft.com/office/powerpoint/2010/main" val="33261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LINGUAGENS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2389" y="2034862"/>
            <a:ext cx="5567222" cy="3262044"/>
          </a:xfrm>
        </p:spPr>
      </p:pic>
    </p:spTree>
    <p:extLst>
      <p:ext uri="{BB962C8B-B14F-4D97-AF65-F5344CB8AC3E}">
        <p14:creationId xmlns:p14="http://schemas.microsoft.com/office/powerpoint/2010/main" val="2595330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INFRAESTRUTURA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2614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FIREFOX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8" name="Espaço Reservado para Conteúdo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235" y="1825625"/>
            <a:ext cx="5809530" cy="4351338"/>
          </a:xfrm>
        </p:spPr>
      </p:pic>
    </p:spTree>
    <p:extLst>
      <p:ext uri="{BB962C8B-B14F-4D97-AF65-F5344CB8AC3E}">
        <p14:creationId xmlns:p14="http://schemas.microsoft.com/office/powerpoint/2010/main" val="394138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SIMULADOR FIREFOX OS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3098" y="1825625"/>
            <a:ext cx="258580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1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>
                <a:solidFill>
                  <a:schemeClr val="bg2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SIMULADOR FIREFOX OS</a:t>
            </a:r>
            <a:endParaRPr lang="pt-BR" dirty="0">
              <a:solidFill>
                <a:schemeClr val="bg2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68801" y="2136441"/>
            <a:ext cx="3254398" cy="288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43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265</Words>
  <Application>Microsoft Office PowerPoint</Application>
  <PresentationFormat>Widescreen</PresentationFormat>
  <Paragraphs>62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1" baseType="lpstr">
      <vt:lpstr>Aharoni</vt:lpstr>
      <vt:lpstr>Arial</vt:lpstr>
      <vt:lpstr>Calibri</vt:lpstr>
      <vt:lpstr>Calibri Light</vt:lpstr>
      <vt:lpstr>Tema do Office</vt:lpstr>
      <vt:lpstr>Apresentação do PowerPoint</vt:lpstr>
      <vt:lpstr>CONCEITO</vt:lpstr>
      <vt:lpstr>ARQUITETURA</vt:lpstr>
      <vt:lpstr>OPEN WEB</vt:lpstr>
      <vt:lpstr>LINGUAGENS</vt:lpstr>
      <vt:lpstr>INFRAESTRUTURA</vt:lpstr>
      <vt:lpstr>FIREFOX</vt:lpstr>
      <vt:lpstr>SIMULADOR FIREFOX OS</vt:lpstr>
      <vt:lpstr>SIMULADOR FIREFOX OS</vt:lpstr>
      <vt:lpstr>SIMULADOR FIREFOX OS</vt:lpstr>
      <vt:lpstr>WEB IDE</vt:lpstr>
      <vt:lpstr>DESENVOLVENDO APLICAÇÕES</vt:lpstr>
      <vt:lpstr>TIPOS DE APPS</vt:lpstr>
      <vt:lpstr>NÍVEIS DE ACESSO AO HARDWARE</vt:lpstr>
      <vt:lpstr>MANIFEST</vt:lpstr>
      <vt:lpstr>PRINCIPAIS WEB APIs</vt:lpstr>
      <vt:lpstr>WEB APIs</vt:lpstr>
      <vt:lpstr>API’s DE COMUNICAÇÃO</vt:lpstr>
      <vt:lpstr>API’s DE ACESSO AO HARDWARE</vt:lpstr>
      <vt:lpstr>API’s DE GERENCIMENTO DE DADOS</vt:lpstr>
      <vt:lpstr>OUTRAS API’s</vt:lpstr>
      <vt:lpstr>WEB ACTIVITIES</vt:lpstr>
      <vt:lpstr>EXEMPLO</vt:lpstr>
      <vt:lpstr>MARKETPLACE</vt:lpstr>
      <vt:lpstr>FIM!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Ruan Nicolini</dc:creator>
  <cp:lastModifiedBy>Ruan Nicolini</cp:lastModifiedBy>
  <cp:revision>58</cp:revision>
  <dcterms:created xsi:type="dcterms:W3CDTF">2015-10-19T15:05:36Z</dcterms:created>
  <dcterms:modified xsi:type="dcterms:W3CDTF">2015-11-09T17:54:14Z</dcterms:modified>
</cp:coreProperties>
</file>

<file path=docProps/thumbnail.jpeg>
</file>